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sldIdLst>
    <p:sldId id="287" r:id="rId2"/>
    <p:sldId id="297" r:id="rId3"/>
    <p:sldId id="263" r:id="rId4"/>
    <p:sldId id="288" r:id="rId5"/>
    <p:sldId id="258" r:id="rId6"/>
    <p:sldId id="264" r:id="rId7"/>
    <p:sldId id="265" r:id="rId8"/>
    <p:sldId id="266" r:id="rId9"/>
    <p:sldId id="267" r:id="rId10"/>
    <p:sldId id="268" r:id="rId11"/>
    <p:sldId id="282" r:id="rId12"/>
    <p:sldId id="283" r:id="rId13"/>
    <p:sldId id="284" r:id="rId14"/>
    <p:sldId id="269" r:id="rId15"/>
    <p:sldId id="285" r:id="rId16"/>
    <p:sldId id="270" r:id="rId17"/>
    <p:sldId id="272" r:id="rId18"/>
    <p:sldId id="274" r:id="rId19"/>
    <p:sldId id="298" r:id="rId20"/>
    <p:sldId id="286" r:id="rId21"/>
    <p:sldId id="276" r:id="rId22"/>
    <p:sldId id="289" r:id="rId23"/>
    <p:sldId id="290" r:id="rId24"/>
    <p:sldId id="291" r:id="rId25"/>
    <p:sldId id="292" r:id="rId26"/>
    <p:sldId id="278" r:id="rId27"/>
    <p:sldId id="293" r:id="rId28"/>
    <p:sldId id="294" r:id="rId29"/>
    <p:sldId id="295" r:id="rId30"/>
    <p:sldId id="277" r:id="rId31"/>
    <p:sldId id="280" r:id="rId32"/>
    <p:sldId id="296" r:id="rId33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0B5395"/>
    <a:srgbClr val="CC0000"/>
    <a:srgbClr val="E6E6E6"/>
    <a:srgbClr val="99CDFF"/>
    <a:srgbClr val="9BCDFF"/>
    <a:srgbClr val="1C1209"/>
    <a:srgbClr val="1F2322"/>
    <a:srgbClr val="262922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 varScale="1">
        <p:scale>
          <a:sx n="85" d="100"/>
          <a:sy n="85" d="100"/>
        </p:scale>
        <p:origin x="-736" y="-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5561B0-DD73-48DC-9EF5-2FFF26799F80}" type="datetimeFigureOut">
              <a:rPr lang="it-IT" smtClean="0"/>
              <a:pPr/>
              <a:t>12/02/2026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5885B7-EC4D-4A74-80AE-3459DE002250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esktop\CRS%20B\CETRARO\INTERVENTO%20IL%20DESIDERIO\DEFINITIVO\Franco%20Battiato%20-%20E%20Ti%20Vengo%20A%20Cercare%20(Lyrics)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esktop\CRS%20B\CETRARO\INTERVENTO%20IL%20DESIDERIO\DEFINITIVO\videoplayback.mp4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239602"/>
            <a:ext cx="7632848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agara Engraved" panose="04020502070703030202" pitchFamily="82" charset="0"/>
              </a:rPr>
              <a:t>Sessione Regionale Cetraro </a:t>
            </a:r>
            <a:r>
              <a:rPr lang="it-IT" sz="6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agara Engraved" panose="04020502070703030202" pitchFamily="82" charset="0"/>
              </a:rPr>
              <a:t>13-15 febbraio 2026</a:t>
            </a:r>
            <a:endParaRPr lang="it-IT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agara Engraved" panose="04020502070703030202" pitchFamily="8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3912510"/>
            <a:ext cx="1440161" cy="12142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90115"/>
            <a:ext cx="720080" cy="69700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416672"/>
            <a:ext cx="398388" cy="3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57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2967" y="507685"/>
            <a:ext cx="8001056" cy="630714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/>
              <a:t> </a:t>
            </a:r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I DESIDERI EFFIMERI</a:t>
            </a:r>
            <a:endParaRPr lang="it-IT" sz="42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3568" y="1752142"/>
            <a:ext cx="2992416" cy="204374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raggiungono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profondità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cuore</a:t>
            </a:r>
            <a:endParaRPr lang="it-IT" sz="32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1520" y="4186548"/>
            <a:ext cx="8810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CCECFF"/>
                </a:solidFill>
                <a:latin typeface="Bodoni MT Black" panose="02070A03080606020203" pitchFamily="18" charset="0"/>
              </a:rPr>
              <a:t>Rimandano</a:t>
            </a:r>
            <a:r>
              <a:rPr lang="en-US" sz="36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 a </a:t>
            </a:r>
            <a:r>
              <a:rPr lang="en-US" sz="3600" dirty="0" err="1" smtClean="0">
                <a:solidFill>
                  <a:srgbClr val="CCECFF"/>
                </a:solidFill>
                <a:latin typeface="Bodoni MT Black" panose="02070A03080606020203" pitchFamily="18" charset="0"/>
              </a:rPr>
              <a:t>qualcosa</a:t>
            </a:r>
            <a:r>
              <a:rPr lang="en-US" sz="36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 </a:t>
            </a:r>
            <a:r>
              <a:rPr lang="en-US" sz="3600" dirty="0" err="1" smtClean="0">
                <a:solidFill>
                  <a:srgbClr val="CCECFF"/>
                </a:solidFill>
                <a:latin typeface="Bodoni MT Black" panose="02070A03080606020203" pitchFamily="18" charset="0"/>
              </a:rPr>
              <a:t>di</a:t>
            </a:r>
            <a:r>
              <a:rPr lang="en-US" sz="36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 </a:t>
            </a:r>
            <a:r>
              <a:rPr lang="en-US" sz="3600" dirty="0" err="1" smtClean="0">
                <a:solidFill>
                  <a:srgbClr val="CCECFF"/>
                </a:solidFill>
                <a:latin typeface="Bodoni MT Black" panose="02070A03080606020203" pitchFamily="18" charset="0"/>
              </a:rPr>
              <a:t>più</a:t>
            </a:r>
            <a:r>
              <a:rPr lang="en-US" sz="36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 </a:t>
            </a:r>
            <a:r>
              <a:rPr lang="en-US" sz="3600" dirty="0" err="1" smtClean="0">
                <a:solidFill>
                  <a:srgbClr val="CCECFF"/>
                </a:solidFill>
                <a:latin typeface="Bodoni MT Black" panose="02070A03080606020203" pitchFamily="18" charset="0"/>
              </a:rPr>
              <a:t>grande</a:t>
            </a:r>
            <a:endParaRPr lang="it-IT" sz="3600" dirty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38399"/>
            <a:ext cx="2757572" cy="2757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20.000 + Luna e Notte immagini gratis - Pixaba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706953"/>
          </a:xfrm>
        </p:spPr>
        <p:txBody>
          <a:bodyPr/>
          <a:lstStyle/>
          <a:p>
            <a:pPr algn="ctr"/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DE - SIDERIS</a:t>
            </a:r>
            <a:endParaRPr lang="it-IT" sz="42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83518"/>
            <a:ext cx="9144000" cy="490929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NON VIVENTE O VIVENTE</a:t>
            </a:r>
            <a:endParaRPr lang="it-IT" sz="32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428626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28" name="AutoShape 4" descr="C:\Users\Utente\AppData\Local\Temp\{0BDCEFE8-C3AE-459E-B0B6-D7CB06D01CDB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C:\Users\Utente\AppData\Local\Temp\{0BDCEFE8-C3AE-459E-B0B6-D7CB06D01CDB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61" y="1795260"/>
            <a:ext cx="2624143" cy="20030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353" y="1169547"/>
            <a:ext cx="3075806" cy="30758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298061"/>
            <a:ext cx="4141877" cy="2818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owgli e l'elefant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666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3584" y="126206"/>
            <a:ext cx="6736832" cy="706953"/>
          </a:xfrm>
          <a:solidFill>
            <a:srgbClr val="9BCDFF">
              <a:alpha val="67059"/>
            </a:srgbClr>
          </a:solidFill>
          <a:ln>
            <a:solidFill>
              <a:srgbClr val="99CDFF"/>
            </a:solidFill>
          </a:ln>
        </p:spPr>
        <p:txBody>
          <a:bodyPr/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4200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IL CUCCIOLO DI UOMO</a:t>
            </a:r>
            <a:endParaRPr lang="it-IT" sz="4200" dirty="0" smtClean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428626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28" name="AutoShape 4" descr="C:\Users\Utente\AppData\Local\Temp\{0BDCEFE8-C3AE-459E-B0B6-D7CB06D01CDB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C:\Users\Utente\AppData\Local\Temp\{0BDCEFE8-C3AE-459E-B0B6-D7CB06D01CDB}.tmp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CRS B\immagini presentazione\salmi-42-2.jpg"/>
          <p:cNvPicPr>
            <a:picLocks noChangeAspect="1" noChangeArrowheads="1"/>
          </p:cNvPicPr>
          <p:nvPr/>
        </p:nvPicPr>
        <p:blipFill rotWithShape="1">
          <a:blip r:embed="rId2"/>
          <a:srcRect t="-607" b="6630"/>
          <a:stretch/>
        </p:blipFill>
        <p:spPr bwMode="auto">
          <a:xfrm>
            <a:off x="1" y="-92546"/>
            <a:ext cx="9144000" cy="5719564"/>
          </a:xfrm>
          <a:prstGeom prst="rect">
            <a:avLst/>
          </a:prstGeom>
          <a:solidFill>
            <a:srgbClr val="1F2322"/>
          </a:solidFill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635646"/>
            <a:ext cx="4923245" cy="648072"/>
          </a:xfrm>
          <a:solidFill>
            <a:srgbClr val="1F2322"/>
          </a:solidFill>
          <a:ln>
            <a:noFill/>
          </a:ln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/>
              <a:t> </a:t>
            </a:r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LA SETE DI DIO</a:t>
            </a:r>
            <a:endParaRPr lang="it-IT" sz="42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500048"/>
            <a:ext cx="8001056" cy="542940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/>
              <a:t> </a:t>
            </a:r>
            <a:r>
              <a:rPr lang="en-US" sz="42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IL DESIDERIO PROFONDO</a:t>
            </a:r>
            <a:endParaRPr lang="it-IT" sz="4200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42910" y="1643056"/>
            <a:ext cx="2786090" cy="235745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28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desiderio</a:t>
            </a:r>
            <a:r>
              <a:rPr lang="en-US" sz="28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felicità</a:t>
            </a:r>
            <a:r>
              <a:rPr lang="en-US" sz="28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piena</a:t>
            </a:r>
            <a:r>
              <a:rPr lang="en-US" sz="28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8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costitutivo</a:t>
            </a:r>
            <a:r>
              <a:rPr lang="en-US" sz="28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</a:t>
            </a:r>
            <a:r>
              <a:rPr lang="en-US" sz="28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verso un Bene </a:t>
            </a:r>
            <a:r>
              <a:rPr lang="en-US" sz="28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US" sz="28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endParaRPr lang="en-US" sz="2800" b="1" dirty="0" smtClean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 descr="C:\Users\Toshiba\AppData\Local\Microsoft\Windows\INetCache\Content.MSO\A8FC9BD1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1552"/>
            <a:ext cx="3643338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483518"/>
            <a:ext cx="8001056" cy="559470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/>
              <a:t> </a:t>
            </a:r>
            <a:r>
              <a:rPr lang="en-US" sz="42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IL DESIDERIO PROFONDO</a:t>
            </a:r>
            <a:endParaRPr lang="it-IT" sz="4200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357158" y="1071552"/>
            <a:ext cx="8643998" cy="500066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US" sz="20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fatti</a:t>
            </a:r>
            <a:r>
              <a:rPr lang="en-US" sz="20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Signore, e </a:t>
            </a:r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0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nostro</a:t>
            </a:r>
            <a:r>
              <a:rPr lang="en-US" sz="20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cuore</a:t>
            </a:r>
            <a:r>
              <a:rPr lang="en-US" sz="20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inquieto</a:t>
            </a:r>
            <a:r>
              <a:rPr lang="en-US" sz="20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finché</a:t>
            </a:r>
            <a:r>
              <a:rPr lang="en-US" sz="20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riposa</a:t>
            </a:r>
            <a:r>
              <a:rPr lang="en-US" sz="20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it-IT" sz="20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428626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Segnaposto contenuto 8" descr="scala verso il ciel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8"/>
            <a:ext cx="6146991" cy="28575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4544" y="483518"/>
            <a:ext cx="9721080" cy="1217296"/>
          </a:xfrm>
        </p:spPr>
        <p:txBody>
          <a:bodyPr/>
          <a:lstStyle/>
          <a:p>
            <a:pPr algn="ctr"/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/>
            </a:r>
            <a:b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</a:br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 IL RICHIAMO DELL’INQUIETUDINE</a:t>
            </a:r>
            <a:endParaRPr lang="it-IT" sz="42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357158" y="1928808"/>
            <a:ext cx="2702674" cy="192882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L'inquietudine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chiamata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Spirito</a:t>
            </a:r>
            <a:endParaRPr lang="it-IT" sz="32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 descr="C:\Users\Toshiba\AppData\Local\Microsoft\Windows\INetCache\Content.MSO\2121F143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28808"/>
            <a:ext cx="4500594" cy="273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C:\Users\Toshiba\AppData\Local\Microsoft\Windows\INetCache\Content.MSO\DDDDBF49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7660" y="195486"/>
            <a:ext cx="5368680" cy="487462"/>
          </a:xfrm>
          <a:solidFill>
            <a:srgbClr val="1C1209"/>
          </a:solidFill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 </a:t>
            </a:r>
            <a:r>
              <a:rPr lang="en-US" sz="42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AVERE </a:t>
            </a:r>
            <a:r>
              <a:rPr lang="en-US" sz="4200" dirty="0" err="1" smtClean="0">
                <a:solidFill>
                  <a:srgbClr val="CCECFF"/>
                </a:solidFill>
                <a:latin typeface="Bodoni MT Black" panose="02070A03080606020203" pitchFamily="18" charset="0"/>
              </a:rPr>
              <a:t>vs</a:t>
            </a:r>
            <a:r>
              <a:rPr lang="en-US" sz="42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 ESSERE</a:t>
            </a:r>
            <a:endParaRPr lang="it-IT" sz="4200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20805" y="3939902"/>
            <a:ext cx="8302389" cy="576064"/>
          </a:xfrm>
          <a:solidFill>
            <a:srgbClr val="1C1209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sz="36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orizzonti</a:t>
            </a:r>
            <a:r>
              <a:rPr lang="en-US" sz="3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</a:t>
            </a:r>
            <a:r>
              <a:rPr lang="en-US" sz="3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orientano</a:t>
            </a:r>
            <a:r>
              <a:rPr lang="en-US" sz="3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vita</a:t>
            </a:r>
            <a:endParaRPr lang="it-IT" sz="36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ranco Battiato - E Ti Vengo A Cercare (Lyric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85734"/>
            <a:ext cx="8572560" cy="4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6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ome la bambola di sale by ScuolaNonScuola Podcast- incontri con Pier  Giorgio Casel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347614"/>
            <a:ext cx="3786214" cy="2839661"/>
          </a:xfrm>
          <a:prstGeom prst="rect">
            <a:avLst/>
          </a:prstGeom>
          <a:noFill/>
        </p:spPr>
      </p:pic>
      <p:pic>
        <p:nvPicPr>
          <p:cNvPr id="4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142858"/>
            <a:ext cx="8572560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0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589345"/>
            <a:ext cx="8001056" cy="400064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 </a:t>
            </a:r>
            <a:r>
              <a:rPr lang="en-US" sz="2000" b="1" dirty="0" smtClean="0"/>
              <a:t>TITOLO</a:t>
            </a:r>
            <a:endParaRPr lang="it-IT" sz="2000" b="1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785786" y="428626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4" name="Segnaposto contenuto 3" descr="&lt;strong&gt;La&lt;/strong&gt; &lt;strong&gt;Creazione&lt;/strong&gt; di Adamo di &lt;strong&gt;Michelangelo&lt;/strong&gt; nella Cappella Sistina - Arte Svelat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60075" cy="5143500"/>
          </a:xfrm>
        </p:spPr>
      </p:pic>
      <p:sp>
        <p:nvSpPr>
          <p:cNvPr id="5" name="Rettangolo 4"/>
          <p:cNvSpPr/>
          <p:nvPr/>
        </p:nvSpPr>
        <p:spPr>
          <a:xfrm>
            <a:off x="107504" y="4009263"/>
            <a:ext cx="5020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Dio prende l’iniziativa</a:t>
            </a:r>
            <a:endParaRPr lang="it-IT" sz="3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85786" y="428626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857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72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42960" y="2003745"/>
            <a:ext cx="82598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0"/>
                <a:solidFill>
                  <a:srgbClr val="99CD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vera felicità</a:t>
            </a:r>
            <a:br>
              <a:rPr lang="it-IT" sz="5400" b="1" cap="none" spc="0" dirty="0" smtClean="0">
                <a:ln w="0"/>
                <a:solidFill>
                  <a:srgbClr val="99CD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5400" b="1" u="sng" cap="none" spc="0" dirty="0" smtClean="0">
                <a:ln w="0"/>
                <a:solidFill>
                  <a:srgbClr val="99CD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si conquista</a:t>
            </a:r>
            <a:endParaRPr lang="it-IT" sz="5400" b="1" u="sng" cap="none" spc="0" dirty="0">
              <a:ln w="0"/>
              <a:solidFill>
                <a:srgbClr val="99CD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554"/>
            <a:ext cx="9145756" cy="60909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180528" y="555526"/>
            <a:ext cx="35292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 riceve e si condivide</a:t>
            </a:r>
          </a:p>
        </p:txBody>
      </p:sp>
    </p:spTree>
    <p:extLst>
      <p:ext uri="{BB962C8B-B14F-4D97-AF65-F5344CB8AC3E}">
        <p14:creationId xmlns:p14="http://schemas.microsoft.com/office/powerpoint/2010/main" xmlns="" val="331819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0"/>
            <a:ext cx="6552728" cy="55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70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11510"/>
            <a:ext cx="5091164" cy="50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67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589346"/>
            <a:ext cx="8001056" cy="453642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IL DESIDERIO NELLA COPPIA</a:t>
            </a:r>
            <a:endParaRPr lang="it-IT" sz="32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251520" y="1607188"/>
            <a:ext cx="3000364" cy="198240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Anche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coppia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sete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profonda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la </a:t>
            </a:r>
            <a:r>
              <a:rPr lang="en-US" sz="5400" b="1" dirty="0" smtClean="0">
                <a:solidFill>
                  <a:srgbClr val="CCECFF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firma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endParaRPr lang="it-IT" sz="32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428626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Segnaposto contenuto 8" descr="coppia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571618"/>
            <a:ext cx="4348311" cy="2464611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55481" y="2110085"/>
            <a:ext cx="9254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rgbClr val="CCE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L’</a:t>
            </a:r>
            <a:r>
              <a:rPr lang="it-IT" sz="5400" b="0" i="1" cap="none" spc="0" dirty="0" smtClean="0">
                <a:ln w="0"/>
                <a:solidFill>
                  <a:srgbClr val="CCE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Amore</a:t>
            </a:r>
            <a:r>
              <a:rPr lang="it-IT" sz="5400" b="0" cap="none" spc="0" dirty="0" smtClean="0">
                <a:ln w="0"/>
                <a:solidFill>
                  <a:srgbClr val="CCE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 è più dell’amore</a:t>
            </a:r>
            <a:endParaRPr lang="it-IT" sz="5400" b="0" cap="none" spc="0" dirty="0">
              <a:ln w="0"/>
              <a:solidFill>
                <a:srgbClr val="CCE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6" name="Cuore 5"/>
          <p:cNvSpPr/>
          <p:nvPr/>
        </p:nvSpPr>
        <p:spPr>
          <a:xfrm rot="20884363">
            <a:off x="59101" y="2022341"/>
            <a:ext cx="288032" cy="288032"/>
          </a:xfrm>
          <a:prstGeom prst="hear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C0000"/>
              </a:solidFill>
            </a:endParaRPr>
          </a:p>
        </p:txBody>
      </p:sp>
      <p:sp>
        <p:nvSpPr>
          <p:cNvPr id="7" name="Cuore 6"/>
          <p:cNvSpPr/>
          <p:nvPr/>
        </p:nvSpPr>
        <p:spPr>
          <a:xfrm rot="20881439">
            <a:off x="196157" y="1584123"/>
            <a:ext cx="531116" cy="476039"/>
          </a:xfrm>
          <a:prstGeom prst="hear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C0000"/>
              </a:solidFill>
            </a:endParaRPr>
          </a:p>
        </p:txBody>
      </p:sp>
      <p:sp>
        <p:nvSpPr>
          <p:cNvPr id="8" name="Cuore 7"/>
          <p:cNvSpPr/>
          <p:nvPr/>
        </p:nvSpPr>
        <p:spPr>
          <a:xfrm rot="1080267">
            <a:off x="8425886" y="3003798"/>
            <a:ext cx="288032" cy="288032"/>
          </a:xfrm>
          <a:prstGeom prst="hear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C0000"/>
              </a:solidFill>
            </a:endParaRPr>
          </a:p>
        </p:txBody>
      </p:sp>
      <p:sp>
        <p:nvSpPr>
          <p:cNvPr id="9" name="Cuore 8"/>
          <p:cNvSpPr/>
          <p:nvPr/>
        </p:nvSpPr>
        <p:spPr>
          <a:xfrm rot="21383380">
            <a:off x="7241907" y="2205852"/>
            <a:ext cx="192001" cy="184283"/>
          </a:xfrm>
          <a:prstGeom prst="hear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52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a2/9b/bb/a29bbb799b5119d5c304ae3400ddb7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81642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956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4ba247de-9e57-4afd-a9bc-cd51555b36c9"/>
          <p:cNvSpPr>
            <a:spLocks noChangeAspect="1" noChangeArrowheads="1"/>
          </p:cNvSpPr>
          <p:nvPr/>
        </p:nvSpPr>
        <p:spPr bwMode="auto">
          <a:xfrm>
            <a:off x="3779912" y="140238"/>
            <a:ext cx="2952328" cy="29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0" name="Picture 4" descr="Immagine Pin 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64888"/>
            <a:ext cx="6153088" cy="52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 rot="21282674">
            <a:off x="360185" y="479277"/>
            <a:ext cx="4565994" cy="707886"/>
          </a:xfrm>
          <a:prstGeom prst="rect">
            <a:avLst/>
          </a:prstGeom>
          <a:solidFill>
            <a:srgbClr val="0B539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0"/>
                <a:solidFill>
                  <a:srgbClr val="CCE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Bisogno di controllo</a:t>
            </a:r>
            <a:endParaRPr lang="it-IT" sz="4000" b="1" cap="none" spc="0" dirty="0">
              <a:ln w="0"/>
              <a:solidFill>
                <a:srgbClr val="CCE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 rot="745019">
            <a:off x="4231541" y="1847310"/>
            <a:ext cx="4267194" cy="646331"/>
          </a:xfrm>
          <a:prstGeom prst="rect">
            <a:avLst/>
          </a:prstGeom>
          <a:solidFill>
            <a:srgbClr val="0B539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0"/>
                <a:solidFill>
                  <a:srgbClr val="CCE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Bisogno di esser visti</a:t>
            </a:r>
          </a:p>
        </p:txBody>
      </p:sp>
      <p:sp>
        <p:nvSpPr>
          <p:cNvPr id="9" name="Rettangolo 8"/>
          <p:cNvSpPr/>
          <p:nvPr/>
        </p:nvSpPr>
        <p:spPr>
          <a:xfrm rot="21447673">
            <a:off x="90913" y="2247858"/>
            <a:ext cx="3536866" cy="707886"/>
          </a:xfrm>
          <a:prstGeom prst="rect">
            <a:avLst/>
          </a:prstGeom>
          <a:solidFill>
            <a:srgbClr val="0B539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0"/>
                <a:solidFill>
                  <a:srgbClr val="CCE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4000" b="1" cap="none" spc="0" dirty="0" smtClean="0">
                <a:ln w="0"/>
                <a:solidFill>
                  <a:srgbClr val="CCE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reoccupazioni</a:t>
            </a:r>
            <a:endParaRPr lang="it-IT" sz="4000" b="1" cap="none" spc="0" dirty="0">
              <a:ln w="0"/>
              <a:solidFill>
                <a:srgbClr val="CCE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154519" y="3902690"/>
            <a:ext cx="3577721" cy="1200329"/>
          </a:xfrm>
          <a:prstGeom prst="rect">
            <a:avLst/>
          </a:prstGeom>
          <a:solidFill>
            <a:srgbClr val="0B5395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0"/>
                <a:solidFill>
                  <a:srgbClr val="CCE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Desiderio di aver ragione</a:t>
            </a:r>
            <a:endParaRPr lang="it-IT" sz="3600" b="1" cap="none" spc="0" dirty="0">
              <a:ln w="0"/>
              <a:solidFill>
                <a:srgbClr val="CCEC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06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vola 2"/>
          <p:cNvSpPr/>
          <p:nvPr/>
        </p:nvSpPr>
        <p:spPr>
          <a:xfrm>
            <a:off x="683568" y="553376"/>
            <a:ext cx="7873952" cy="3888432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75656" y="1059582"/>
            <a:ext cx="6591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Che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cosa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 desiderate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539552" y="4803998"/>
            <a:ext cx="288032" cy="216024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043608" y="4580263"/>
            <a:ext cx="792088" cy="432048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835696" y="4186639"/>
            <a:ext cx="1008112" cy="612068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215045" y="1726680"/>
            <a:ext cx="2534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QUI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91880" y="2434566"/>
            <a:ext cx="92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ed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41996" y="2590440"/>
            <a:ext cx="3132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accent1">
                    <a:lumMod val="75000"/>
                  </a:schemeClr>
                </a:solidFill>
                <a:latin typeface="Bodoni MT Black" panose="02070A03080606020203" pitchFamily="18" charset="0"/>
              </a:rPr>
              <a:t>ORA?</a:t>
            </a:r>
            <a:endParaRPr lang="it-IT" sz="8000" dirty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4" grpId="0" animBg="1"/>
      <p:bldP spid="5" grpId="0" animBg="1"/>
      <p:bldP spid="6" grpId="0" animBg="1"/>
      <p:bldP spid="8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411510"/>
            <a:ext cx="8001056" cy="631478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2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IN ASCOLTO…</a:t>
            </a:r>
            <a:endParaRPr lang="it-IT" sz="4200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323528" y="1419622"/>
            <a:ext cx="2571768" cy="265232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riscoprire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desiderio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profondo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serve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spazio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interiore</a:t>
            </a:r>
            <a:endParaRPr lang="it-IT" sz="32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428626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 descr="Immagini vettoriali stock di Preghiera silenziosa | DepositPhot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339444"/>
            <a:ext cx="4429156" cy="273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coppia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0"/>
            <a:ext cx="9144000" cy="516131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0810" y="411510"/>
            <a:ext cx="8001056" cy="400064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 </a:t>
            </a:r>
            <a:r>
              <a:rPr lang="en-US" sz="20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QUANDO VIDERO LA STELLA SI RALLEGRARONO DI GRANDISSIMA GIOIA</a:t>
            </a:r>
            <a:endParaRPr lang="it-IT" sz="20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428626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239602"/>
            <a:ext cx="7632848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agara Engraved" panose="04020502070703030202" pitchFamily="82" charset="0"/>
              </a:rPr>
              <a:t>Sessione Regionale Cetraro </a:t>
            </a:r>
            <a:r>
              <a:rPr lang="it-IT" sz="6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agara Engraved" panose="04020502070703030202" pitchFamily="82" charset="0"/>
              </a:rPr>
              <a:t>13-15 febbraio 2026</a:t>
            </a:r>
            <a:endParaRPr lang="it-IT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agara Engraved" panose="04020502070703030202" pitchFamily="8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3912510"/>
            <a:ext cx="1440161" cy="12142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90115"/>
            <a:ext cx="720080" cy="69700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416672"/>
            <a:ext cx="398388" cy="3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5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vola 2"/>
          <p:cNvSpPr/>
          <p:nvPr/>
        </p:nvSpPr>
        <p:spPr>
          <a:xfrm>
            <a:off x="683568" y="555526"/>
            <a:ext cx="7873952" cy="3888432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>
              <a:solidFill>
                <a:schemeClr val="accent1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539552" y="4803998"/>
            <a:ext cx="288032" cy="216024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043608" y="4580263"/>
            <a:ext cx="792088" cy="432048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1835696" y="4186639"/>
            <a:ext cx="1008112" cy="612068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69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55526"/>
            <a:ext cx="9144000" cy="68772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C’È DESIDERIO E DESIDERIO</a:t>
            </a:r>
            <a:endParaRPr lang="it-IT" sz="4200" dirty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11560" y="1851670"/>
            <a:ext cx="7920880" cy="504056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desideri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immediati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75856" y="2355726"/>
            <a:ext cx="225895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volano via</a:t>
            </a:r>
            <a:endParaRPr lang="it-IT" sz="32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5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4645" y="772973"/>
            <a:ext cx="8001056" cy="453642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2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 </a:t>
            </a:r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I DESIDERI EFFIMERI</a:t>
            </a:r>
            <a:endParaRPr lang="it-IT" sz="42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11560" y="1430876"/>
            <a:ext cx="2786090" cy="2625347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pPr algn="ctr"/>
            <a:r>
              <a:rPr lang="en-US" sz="36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</a:t>
            </a:r>
            <a:r>
              <a:rPr lang="en-US" sz="3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sorgono</a:t>
            </a:r>
            <a:r>
              <a:rPr lang="en-US" sz="3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svaniscono</a:t>
            </a:r>
            <a:r>
              <a:rPr lang="en-US" sz="3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rapidamente</a:t>
            </a:r>
            <a:endParaRPr lang="it-IT" sz="36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635646"/>
            <a:ext cx="4191000" cy="276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6178" y="555526"/>
            <a:ext cx="8001056" cy="600694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2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 </a:t>
            </a:r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I DESIDERI EFFIMERI</a:t>
            </a:r>
            <a:endParaRPr lang="it-IT" sz="42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3568" y="1531266"/>
            <a:ext cx="2786090" cy="2625347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pPr algn="ctr"/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legati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piacere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riconoscimento</a:t>
            </a:r>
            <a:endParaRPr lang="it-IT" sz="32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163066"/>
            <a:ext cx="4344150" cy="28975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9363"/>
            <a:ext cx="8001056" cy="578789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2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 </a:t>
            </a:r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I DESIDERI EFFIMERI</a:t>
            </a:r>
            <a:endParaRPr lang="it-IT" sz="42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964377" y="1675588"/>
            <a:ext cx="2786090" cy="219025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danno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soddisfazione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breve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endParaRPr lang="it-IT" sz="32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128152"/>
            <a:ext cx="3842542" cy="35773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589346"/>
            <a:ext cx="8001056" cy="596518"/>
          </a:xfrm>
        </p:spPr>
        <p:txBody>
          <a:bodyPr/>
          <a:lstStyle/>
          <a:p>
            <a:pPr algn="ctr"/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/>
            </a:r>
            <a:b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</a:br>
            <a:r>
              <a:rPr lang="en-US" sz="4200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 </a:t>
            </a:r>
            <a:r>
              <a:rPr lang="en-US" sz="4200" b="1" dirty="0" smtClean="0">
                <a:solidFill>
                  <a:srgbClr val="CCECFF"/>
                </a:solidFill>
                <a:latin typeface="Bodoni MT Black" panose="02070A03080606020203" pitchFamily="18" charset="0"/>
              </a:rPr>
              <a:t>I DESIDERI EFFIMERI</a:t>
            </a:r>
            <a:endParaRPr lang="it-IT" sz="4200" b="1" dirty="0" smtClean="0">
              <a:solidFill>
                <a:srgbClr val="CCEC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42910" y="1566265"/>
            <a:ext cx="2786090" cy="262534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algn="ctr"/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generano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nuovi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desideri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simili</a:t>
            </a:r>
            <a:r>
              <a:rPr lang="en-US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2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185864"/>
            <a:ext cx="4032448" cy="368121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1600</TotalTime>
  <Words>169</Words>
  <Application>Microsoft Office PowerPoint</Application>
  <PresentationFormat>Presentazione su schermo (16:9)</PresentationFormat>
  <Paragraphs>49</Paragraphs>
  <Slides>32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Equinozio</vt:lpstr>
      <vt:lpstr>Diapositiva 1</vt:lpstr>
      <vt:lpstr>Diapositiva 2</vt:lpstr>
      <vt:lpstr>Diapositiva 3</vt:lpstr>
      <vt:lpstr>Diapositiva 4</vt:lpstr>
      <vt:lpstr> C’È DESIDERIO E DESIDERIO</vt:lpstr>
      <vt:lpstr>  I DESIDERI EFFIMERI</vt:lpstr>
      <vt:lpstr>  I DESIDERI EFFIMERI</vt:lpstr>
      <vt:lpstr>  I DESIDERI EFFIMERI</vt:lpstr>
      <vt:lpstr>  I DESIDERI EFFIMERI</vt:lpstr>
      <vt:lpstr>  I DESIDERI EFFIMERI</vt:lpstr>
      <vt:lpstr>DE - SIDERIS</vt:lpstr>
      <vt:lpstr>NON VIVENTE O VIVENTE</vt:lpstr>
      <vt:lpstr> IL CUCCIOLO DI UOMO</vt:lpstr>
      <vt:lpstr>  LA SETE DI DIO</vt:lpstr>
      <vt:lpstr>  IL DESIDERIO PROFONDO</vt:lpstr>
      <vt:lpstr>  IL DESIDERIO PROFONDO</vt:lpstr>
      <vt:lpstr>  IL RICHIAMO DELL’INQUIETUDINE</vt:lpstr>
      <vt:lpstr>  AVERE vs ESSERE</vt:lpstr>
      <vt:lpstr>Diapositiva 19</vt:lpstr>
      <vt:lpstr>  TITOLO</vt:lpstr>
      <vt:lpstr>Diapositiva 21</vt:lpstr>
      <vt:lpstr>Diapositiva 22</vt:lpstr>
      <vt:lpstr>Diapositiva 23</vt:lpstr>
      <vt:lpstr>Diapositiva 24</vt:lpstr>
      <vt:lpstr>Diapositiva 25</vt:lpstr>
      <vt:lpstr>  IL DESIDERIO NELLA COPPIA</vt:lpstr>
      <vt:lpstr>Diapositiva 27</vt:lpstr>
      <vt:lpstr>Diapositiva 28</vt:lpstr>
      <vt:lpstr>Diapositiva 29</vt:lpstr>
      <vt:lpstr> IN ASCOLTO…</vt:lpstr>
      <vt:lpstr>  QUANDO VIDERO LA STELLA SI RALLEGRARONO DI GRANDISSIMA GIOIA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DELL</dc:creator>
  <cp:lastModifiedBy>DELL</cp:lastModifiedBy>
  <cp:revision>96</cp:revision>
  <dcterms:created xsi:type="dcterms:W3CDTF">2026-01-18T09:07:30Z</dcterms:created>
  <dcterms:modified xsi:type="dcterms:W3CDTF">2026-02-12T21:12:04Z</dcterms:modified>
</cp:coreProperties>
</file>